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73" d="100"/>
          <a:sy n="73" d="100"/>
        </p:scale>
        <p:origin x="1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1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9095" y="929640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9095" y="9296400"/>
            <a:ext cx="340260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347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6792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1237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5682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0254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4826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9398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3970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overfly green.png" descr="hoverfly green.png"/>
          <p:cNvPicPr>
            <a:picLocks noChangeAspect="1"/>
          </p:cNvPicPr>
          <p:nvPr/>
        </p:nvPicPr>
        <p:blipFill>
          <a:blip r:embed="rId2">
            <a:alphaModFix amt="37217"/>
          </a:blip>
          <a:srcRect r="10711" b="2556"/>
          <a:stretch>
            <a:fillRect/>
          </a:stretch>
        </p:blipFill>
        <p:spPr>
          <a:xfrm>
            <a:off x="6433001" y="3770522"/>
            <a:ext cx="5912987" cy="451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97" y="0"/>
                </a:moveTo>
                <a:cubicBezTo>
                  <a:pt x="7661" y="0"/>
                  <a:pt x="5027" y="1006"/>
                  <a:pt x="3016" y="3016"/>
                </a:cubicBezTo>
                <a:cubicBezTo>
                  <a:pt x="1006" y="5027"/>
                  <a:pt x="0" y="7661"/>
                  <a:pt x="0" y="10297"/>
                </a:cubicBezTo>
                <a:cubicBezTo>
                  <a:pt x="0" y="12932"/>
                  <a:pt x="1006" y="15568"/>
                  <a:pt x="3016" y="17579"/>
                </a:cubicBezTo>
                <a:cubicBezTo>
                  <a:pt x="7037" y="21600"/>
                  <a:pt x="13557" y="21600"/>
                  <a:pt x="17579" y="17579"/>
                </a:cubicBezTo>
                <a:cubicBezTo>
                  <a:pt x="21600" y="13557"/>
                  <a:pt x="21600" y="7038"/>
                  <a:pt x="17579" y="3016"/>
                </a:cubicBezTo>
                <a:cubicBezTo>
                  <a:pt x="15568" y="1006"/>
                  <a:pt x="12932" y="0"/>
                  <a:pt x="1029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300037" y="307975"/>
            <a:ext cx="12404726" cy="9137650"/>
          </a:xfrm>
          <a:prstGeom prst="rect">
            <a:avLst/>
          </a:prstGeom>
          <a:ln w="63500">
            <a:solidFill>
              <a:schemeClr val="accent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PLEASE INSERT NAME HERE"/>
          <p:cNvSpPr txBox="1"/>
          <p:nvPr/>
        </p:nvSpPr>
        <p:spPr>
          <a:xfrm>
            <a:off x="3749373" y="4588145"/>
            <a:ext cx="5759451" cy="114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457200">
              <a:lnSpc>
                <a:spcPct val="104000"/>
              </a:lnSpc>
              <a:spcBef>
                <a:spcPts val="1800"/>
              </a:spcBef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ctr" defTabSz="457200">
              <a:lnSpc>
                <a:spcPct val="104000"/>
              </a:lnSpc>
              <a:spcBef>
                <a:spcPts val="1800"/>
              </a:spcBef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PLEASE INSERT NAME HERE</a:t>
            </a:r>
            <a:endParaRPr sz="900" dirty="0"/>
          </a:p>
        </p:txBody>
      </p:sp>
      <p:sp>
        <p:nvSpPr>
          <p:cNvPr id="41" name="Congratulations for being part of X-Polli:Nation and for making a Polli Promise"/>
          <p:cNvSpPr txBox="1"/>
          <p:nvPr/>
        </p:nvSpPr>
        <p:spPr>
          <a:xfrm>
            <a:off x="658812" y="6284433"/>
            <a:ext cx="11687176" cy="1155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lnSpc>
                <a:spcPct val="115000"/>
              </a:lnSpc>
              <a:spcBef>
                <a:spcPts val="1800"/>
              </a:spcBef>
              <a:defRPr sz="3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Congratulations for being part of </a:t>
            </a:r>
            <a:r>
              <a:rPr dirty="0" err="1"/>
              <a:t>X-Polli:Nation</a:t>
            </a:r>
            <a:r>
              <a:rPr dirty="0"/>
              <a:t> and for making a </a:t>
            </a:r>
            <a:r>
              <a:rPr dirty="0" err="1"/>
              <a:t>Polli</a:t>
            </a:r>
            <a:r>
              <a:rPr dirty="0"/>
              <a:t> Promise</a:t>
            </a:r>
          </a:p>
        </p:txBody>
      </p:sp>
      <p:pic>
        <p:nvPicPr>
          <p:cNvPr id="42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4" y="10071312"/>
            <a:ext cx="4562554" cy="1201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16" descr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4278" y="9762027"/>
            <a:ext cx="1659901" cy="2397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24" descr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1369" y="9626600"/>
            <a:ext cx="5029201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36" descr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6565" y="10060080"/>
            <a:ext cx="2486675" cy="170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40" descr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404" y="10082567"/>
            <a:ext cx="4562555" cy="17082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" name="Group"/>
          <p:cNvGrpSpPr/>
          <p:nvPr/>
        </p:nvGrpSpPr>
        <p:grpSpPr>
          <a:xfrm>
            <a:off x="658812" y="758471"/>
            <a:ext cx="11687070" cy="3240088"/>
            <a:chOff x="0" y="0"/>
            <a:chExt cx="11687068" cy="3240087"/>
          </a:xfrm>
        </p:grpSpPr>
        <p:pic>
          <p:nvPicPr>
            <p:cNvPr id="50" name="unknown.png" descr="unknow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1573" y="0"/>
              <a:ext cx="2257426" cy="3240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X-Polli Logo Condensed.png" descr="X-Polli Logo Condensed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3217535" cy="115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Picture 26" descr="Picture 26"/>
            <p:cNvPicPr>
              <a:picLocks noChangeAspect="1"/>
            </p:cNvPicPr>
            <p:nvPr/>
          </p:nvPicPr>
          <p:blipFill>
            <a:blip r:embed="rId10"/>
            <a:srcRect t="13504" b="13504"/>
            <a:stretch>
              <a:fillRect/>
            </a:stretch>
          </p:blipFill>
          <p:spPr>
            <a:xfrm>
              <a:off x="8112125" y="0"/>
              <a:ext cx="3574944" cy="1178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1C22535-1019-D948-9057-2F1EEA5CB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" y="7700580"/>
            <a:ext cx="11421440" cy="15484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overfly green.png" descr="hoverfly green.png"/>
          <p:cNvPicPr>
            <a:picLocks noChangeAspect="1"/>
          </p:cNvPicPr>
          <p:nvPr/>
        </p:nvPicPr>
        <p:blipFill>
          <a:blip r:embed="rId2">
            <a:alphaModFix amt="37217"/>
          </a:blip>
          <a:srcRect r="10711" b="2556"/>
          <a:stretch>
            <a:fillRect/>
          </a:stretch>
        </p:blipFill>
        <p:spPr>
          <a:xfrm>
            <a:off x="6433001" y="3770522"/>
            <a:ext cx="5912987" cy="451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97" y="0"/>
                </a:moveTo>
                <a:cubicBezTo>
                  <a:pt x="7661" y="0"/>
                  <a:pt x="5027" y="1006"/>
                  <a:pt x="3016" y="3016"/>
                </a:cubicBezTo>
                <a:cubicBezTo>
                  <a:pt x="1006" y="5027"/>
                  <a:pt x="0" y="7661"/>
                  <a:pt x="0" y="10297"/>
                </a:cubicBezTo>
                <a:cubicBezTo>
                  <a:pt x="0" y="12932"/>
                  <a:pt x="1006" y="15568"/>
                  <a:pt x="3016" y="17579"/>
                </a:cubicBezTo>
                <a:cubicBezTo>
                  <a:pt x="7037" y="21600"/>
                  <a:pt x="13557" y="21600"/>
                  <a:pt x="17579" y="17579"/>
                </a:cubicBezTo>
                <a:cubicBezTo>
                  <a:pt x="21600" y="13557"/>
                  <a:pt x="21600" y="7038"/>
                  <a:pt x="17579" y="3016"/>
                </a:cubicBezTo>
                <a:cubicBezTo>
                  <a:pt x="15568" y="1006"/>
                  <a:pt x="12932" y="0"/>
                  <a:pt x="1029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300037" y="307975"/>
            <a:ext cx="12404726" cy="9137650"/>
          </a:xfrm>
          <a:prstGeom prst="rect">
            <a:avLst/>
          </a:prstGeom>
          <a:ln w="63500">
            <a:solidFill>
              <a:schemeClr val="accent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PLEASE INSERT NAME HERE"/>
          <p:cNvSpPr txBox="1"/>
          <p:nvPr/>
        </p:nvSpPr>
        <p:spPr>
          <a:xfrm>
            <a:off x="3749373" y="4588145"/>
            <a:ext cx="5759451" cy="114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457200">
              <a:lnSpc>
                <a:spcPct val="104000"/>
              </a:lnSpc>
              <a:spcBef>
                <a:spcPts val="1800"/>
              </a:spcBef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ctr" defTabSz="457200">
              <a:lnSpc>
                <a:spcPct val="104000"/>
              </a:lnSpc>
              <a:spcBef>
                <a:spcPts val="1800"/>
              </a:spcBef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PLEASE INSERT NAME HERE</a:t>
            </a:r>
            <a:endParaRPr sz="900" dirty="0"/>
          </a:p>
        </p:txBody>
      </p:sp>
      <p:sp>
        <p:nvSpPr>
          <p:cNvPr id="41" name="Congratulations for being part of X-Polli:Nation and for making a Polli Promise"/>
          <p:cNvSpPr txBox="1"/>
          <p:nvPr/>
        </p:nvSpPr>
        <p:spPr>
          <a:xfrm>
            <a:off x="1188454" y="6165372"/>
            <a:ext cx="10627892" cy="1295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lnSpc>
                <a:spcPct val="115000"/>
              </a:lnSpc>
              <a:spcBef>
                <a:spcPts val="1800"/>
              </a:spcBef>
              <a:defRPr sz="3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Congratula</a:t>
            </a:r>
            <a:r>
              <a:rPr lang="it-IT" dirty="0"/>
              <a:t>zioni per aver scelto di far parte di</a:t>
            </a:r>
            <a:r>
              <a:rPr dirty="0" err="1"/>
              <a:t>X-Polli:Nation</a:t>
            </a:r>
            <a:r>
              <a:rPr dirty="0"/>
              <a:t> </a:t>
            </a:r>
            <a:r>
              <a:rPr lang="it-IT" dirty="0"/>
              <a:t>e per aver fatto una</a:t>
            </a:r>
            <a:r>
              <a:rPr dirty="0"/>
              <a:t> </a:t>
            </a:r>
            <a:r>
              <a:rPr lang="it-IT" dirty="0"/>
              <a:t>"</a:t>
            </a:r>
            <a:r>
              <a:rPr dirty="0" err="1"/>
              <a:t>Polli</a:t>
            </a:r>
            <a:r>
              <a:rPr dirty="0"/>
              <a:t> Promise</a:t>
            </a:r>
            <a:r>
              <a:rPr lang="it-IT" dirty="0"/>
              <a:t>"</a:t>
            </a:r>
            <a:endParaRPr dirty="0"/>
          </a:p>
        </p:txBody>
      </p:sp>
      <p:pic>
        <p:nvPicPr>
          <p:cNvPr id="42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4" y="10071312"/>
            <a:ext cx="4562554" cy="1201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16" descr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4278" y="9762027"/>
            <a:ext cx="1659901" cy="2397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24" descr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1369" y="9626600"/>
            <a:ext cx="5029201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36" descr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6565" y="10060080"/>
            <a:ext cx="2486675" cy="170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40" descr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404" y="10082567"/>
            <a:ext cx="4562555" cy="17082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" name="Group"/>
          <p:cNvGrpSpPr/>
          <p:nvPr/>
        </p:nvGrpSpPr>
        <p:grpSpPr>
          <a:xfrm>
            <a:off x="658812" y="758471"/>
            <a:ext cx="11687070" cy="3240088"/>
            <a:chOff x="0" y="0"/>
            <a:chExt cx="11687068" cy="3240087"/>
          </a:xfrm>
        </p:grpSpPr>
        <p:pic>
          <p:nvPicPr>
            <p:cNvPr id="50" name="unknown.png" descr="unknow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1573" y="0"/>
              <a:ext cx="2257426" cy="3240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X-Polli Logo Condensed.png" descr="X-Polli Logo Condensed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3217535" cy="115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Picture 26" descr="Picture 26"/>
            <p:cNvPicPr>
              <a:picLocks noChangeAspect="1"/>
            </p:cNvPicPr>
            <p:nvPr/>
          </p:nvPicPr>
          <p:blipFill>
            <a:blip r:embed="rId10"/>
            <a:srcRect t="13504" b="13504"/>
            <a:stretch>
              <a:fillRect/>
            </a:stretch>
          </p:blipFill>
          <p:spPr>
            <a:xfrm>
              <a:off x="8112125" y="0"/>
              <a:ext cx="3574944" cy="1178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82DF1BE0-D882-6E4C-88F1-75FE6E32DE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" y="7700580"/>
            <a:ext cx="11421440" cy="154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007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Odyssea</dc:creator>
  <cp:lastModifiedBy>Lakeman Fraser, Poppy L</cp:lastModifiedBy>
  <cp:revision>3</cp:revision>
  <dcterms:modified xsi:type="dcterms:W3CDTF">2021-04-18T10:37:53Z</dcterms:modified>
</cp:coreProperties>
</file>