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9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21513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spcBef>
        <a:spcPts val="700"/>
      </a:spcBef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9095" y="9296400"/>
            <a:ext cx="34026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9095" y="9296400"/>
            <a:ext cx="340260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34722" marR="0" indent="-7902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679222" marR="0" indent="-7902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123722" marR="0" indent="-7902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568222" marR="0" indent="-7902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025422" marR="0" indent="-7902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482622" marR="0" indent="-7902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939822" marR="0" indent="-7902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397022" marR="0" indent="-790222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hoverfly green.png" descr="hoverfly green.png"/>
          <p:cNvPicPr>
            <a:picLocks noChangeAspect="1"/>
          </p:cNvPicPr>
          <p:nvPr/>
        </p:nvPicPr>
        <p:blipFill>
          <a:blip r:embed="rId2">
            <a:alphaModFix amt="37217"/>
            <a:extLst/>
          </a:blip>
          <a:srcRect r="10711" b="2556"/>
          <a:stretch>
            <a:fillRect/>
          </a:stretch>
        </p:blipFill>
        <p:spPr>
          <a:xfrm>
            <a:off x="6433001" y="3770522"/>
            <a:ext cx="5912987" cy="4519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95" h="20595" extrusionOk="0">
                <a:moveTo>
                  <a:pt x="10297" y="0"/>
                </a:moveTo>
                <a:cubicBezTo>
                  <a:pt x="7661" y="0"/>
                  <a:pt x="5027" y="1006"/>
                  <a:pt x="3016" y="3016"/>
                </a:cubicBezTo>
                <a:cubicBezTo>
                  <a:pt x="1006" y="5027"/>
                  <a:pt x="0" y="7661"/>
                  <a:pt x="0" y="10297"/>
                </a:cubicBezTo>
                <a:cubicBezTo>
                  <a:pt x="0" y="12932"/>
                  <a:pt x="1006" y="15568"/>
                  <a:pt x="3016" y="17579"/>
                </a:cubicBezTo>
                <a:cubicBezTo>
                  <a:pt x="7037" y="21600"/>
                  <a:pt x="13557" y="21600"/>
                  <a:pt x="17579" y="17579"/>
                </a:cubicBezTo>
                <a:cubicBezTo>
                  <a:pt x="21600" y="13557"/>
                  <a:pt x="21600" y="7038"/>
                  <a:pt x="17579" y="3016"/>
                </a:cubicBezTo>
                <a:cubicBezTo>
                  <a:pt x="15568" y="1006"/>
                  <a:pt x="12932" y="0"/>
                  <a:pt x="10297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9" name="Rectangle"/>
          <p:cNvSpPr/>
          <p:nvPr/>
        </p:nvSpPr>
        <p:spPr>
          <a:xfrm>
            <a:off x="300037" y="307975"/>
            <a:ext cx="12404726" cy="9137650"/>
          </a:xfrm>
          <a:prstGeom prst="rect">
            <a:avLst/>
          </a:prstGeom>
          <a:ln w="63500">
            <a:solidFill>
              <a:schemeClr val="accent3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 defTabSz="9144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0" name="PLEASE INSERT NAME HERE"/>
          <p:cNvSpPr txBox="1"/>
          <p:nvPr/>
        </p:nvSpPr>
        <p:spPr>
          <a:xfrm>
            <a:off x="3749373" y="4588145"/>
            <a:ext cx="5759451" cy="1148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 defTabSz="457200">
              <a:lnSpc>
                <a:spcPct val="104000"/>
              </a:lnSpc>
              <a:spcBef>
                <a:spcPts val="1800"/>
              </a:spcBef>
              <a:defRPr sz="1100" b="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ctr" defTabSz="457200">
              <a:lnSpc>
                <a:spcPct val="104000"/>
              </a:lnSpc>
              <a:spcBef>
                <a:spcPts val="1800"/>
              </a:spcBef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PLEASE INSERT NAME HERE</a:t>
            </a:r>
            <a:endParaRPr sz="900" dirty="0"/>
          </a:p>
        </p:txBody>
      </p:sp>
      <p:sp>
        <p:nvSpPr>
          <p:cNvPr id="41" name="Congratulations for being part of X-Polli:Nation and for making a Polli Promise"/>
          <p:cNvSpPr txBox="1"/>
          <p:nvPr/>
        </p:nvSpPr>
        <p:spPr>
          <a:xfrm>
            <a:off x="658812" y="6284433"/>
            <a:ext cx="11687176" cy="1155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lnSpc>
                <a:spcPct val="115000"/>
              </a:lnSpc>
              <a:spcBef>
                <a:spcPts val="1800"/>
              </a:spcBef>
              <a:defRPr sz="34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Congratulations for being part of </a:t>
            </a:r>
            <a:r>
              <a:rPr dirty="0" err="1"/>
              <a:t>X-Polli:Nation</a:t>
            </a:r>
            <a:r>
              <a:rPr dirty="0"/>
              <a:t> and for making a </a:t>
            </a:r>
            <a:r>
              <a:rPr dirty="0" err="1"/>
              <a:t>Polli</a:t>
            </a:r>
            <a:r>
              <a:rPr dirty="0"/>
              <a:t> Promise</a:t>
            </a:r>
          </a:p>
        </p:txBody>
      </p:sp>
      <p:pic>
        <p:nvPicPr>
          <p:cNvPr id="42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8244" y="10071312"/>
            <a:ext cx="4562554" cy="1201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icture 16" descr="Picture 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784278" y="9762027"/>
            <a:ext cx="1659901" cy="2397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Picture 24" descr="Picture 2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151369" y="9626600"/>
            <a:ext cx="5029201" cy="251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Picture 36" descr="Picture 3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936565" y="10060080"/>
            <a:ext cx="2486675" cy="170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Picture 40" descr="Picture 40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752404" y="10082567"/>
            <a:ext cx="4562555" cy="1708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5199" y="8685026"/>
            <a:ext cx="2077182" cy="546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icture 40" descr="Picture 40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58812" y="8619563"/>
            <a:ext cx="1635528" cy="612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Picture 36" descr="Picture 3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751805" y="8694426"/>
            <a:ext cx="899503" cy="6167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" name="Group"/>
          <p:cNvGrpSpPr/>
          <p:nvPr/>
        </p:nvGrpSpPr>
        <p:grpSpPr>
          <a:xfrm>
            <a:off x="658812" y="758471"/>
            <a:ext cx="11687070" cy="3240088"/>
            <a:chOff x="0" y="0"/>
            <a:chExt cx="11687068" cy="3240087"/>
          </a:xfrm>
        </p:grpSpPr>
        <p:pic>
          <p:nvPicPr>
            <p:cNvPr id="50" name="unknown.png" descr="unknown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841573" y="0"/>
              <a:ext cx="2257426" cy="32400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" name="X-Polli Logo Condensed.png" descr="X-Polli Logo Condensed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3217535" cy="11559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" name="Picture 26" descr="Picture 26"/>
            <p:cNvPicPr>
              <a:picLocks noChangeAspect="1"/>
            </p:cNvPicPr>
            <p:nvPr/>
          </p:nvPicPr>
          <p:blipFill>
            <a:blip r:embed="rId10">
              <a:extLst/>
            </a:blip>
            <a:srcRect t="13504" b="13504"/>
            <a:stretch>
              <a:fillRect/>
            </a:stretch>
          </p:blipFill>
          <p:spPr>
            <a:xfrm>
              <a:off x="8112125" y="0"/>
              <a:ext cx="3574944" cy="11783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6" name="Picture 16" descr="Picture 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73301" y="8619564"/>
            <a:ext cx="478915" cy="691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icture 5" descr="Picture 5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993663" y="8694426"/>
            <a:ext cx="2352325" cy="546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98" y="8711786"/>
            <a:ext cx="2167181" cy="52012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hoverfly green.png" descr="hoverfly green.png"/>
          <p:cNvPicPr>
            <a:picLocks noChangeAspect="1"/>
          </p:cNvPicPr>
          <p:nvPr/>
        </p:nvPicPr>
        <p:blipFill>
          <a:blip r:embed="rId2">
            <a:alphaModFix amt="37217"/>
            <a:extLst/>
          </a:blip>
          <a:srcRect r="10711" b="2556"/>
          <a:stretch>
            <a:fillRect/>
          </a:stretch>
        </p:blipFill>
        <p:spPr>
          <a:xfrm>
            <a:off x="6433001" y="3770522"/>
            <a:ext cx="5912987" cy="4519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95" h="20595" extrusionOk="0">
                <a:moveTo>
                  <a:pt x="10297" y="0"/>
                </a:moveTo>
                <a:cubicBezTo>
                  <a:pt x="7661" y="0"/>
                  <a:pt x="5027" y="1006"/>
                  <a:pt x="3016" y="3016"/>
                </a:cubicBezTo>
                <a:cubicBezTo>
                  <a:pt x="1006" y="5027"/>
                  <a:pt x="0" y="7661"/>
                  <a:pt x="0" y="10297"/>
                </a:cubicBezTo>
                <a:cubicBezTo>
                  <a:pt x="0" y="12932"/>
                  <a:pt x="1006" y="15568"/>
                  <a:pt x="3016" y="17579"/>
                </a:cubicBezTo>
                <a:cubicBezTo>
                  <a:pt x="7037" y="21600"/>
                  <a:pt x="13557" y="21600"/>
                  <a:pt x="17579" y="17579"/>
                </a:cubicBezTo>
                <a:cubicBezTo>
                  <a:pt x="21600" y="13557"/>
                  <a:pt x="21600" y="7038"/>
                  <a:pt x="17579" y="3016"/>
                </a:cubicBezTo>
                <a:cubicBezTo>
                  <a:pt x="15568" y="1006"/>
                  <a:pt x="12932" y="0"/>
                  <a:pt x="10297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9" name="Rectangle"/>
          <p:cNvSpPr/>
          <p:nvPr/>
        </p:nvSpPr>
        <p:spPr>
          <a:xfrm>
            <a:off x="300037" y="307975"/>
            <a:ext cx="12404726" cy="9137650"/>
          </a:xfrm>
          <a:prstGeom prst="rect">
            <a:avLst/>
          </a:prstGeom>
          <a:ln w="63500">
            <a:solidFill>
              <a:schemeClr val="accent3"/>
            </a:solidFill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 defTabSz="9144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0" name="PLEASE INSERT NAME HERE"/>
          <p:cNvSpPr txBox="1"/>
          <p:nvPr/>
        </p:nvSpPr>
        <p:spPr>
          <a:xfrm>
            <a:off x="3749373" y="4588145"/>
            <a:ext cx="5759451" cy="1148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 defTabSz="457200">
              <a:lnSpc>
                <a:spcPct val="104000"/>
              </a:lnSpc>
              <a:spcBef>
                <a:spcPts val="1800"/>
              </a:spcBef>
              <a:defRPr sz="1100" b="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ctr" defTabSz="457200">
              <a:lnSpc>
                <a:spcPct val="104000"/>
              </a:lnSpc>
              <a:spcBef>
                <a:spcPts val="1800"/>
              </a:spcBef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PLEASE INSERT NAME HERE</a:t>
            </a:r>
            <a:endParaRPr sz="900" dirty="0"/>
          </a:p>
        </p:txBody>
      </p:sp>
      <p:sp>
        <p:nvSpPr>
          <p:cNvPr id="41" name="Congratulations for being part of X-Polli:Nation and for making a Polli Promise"/>
          <p:cNvSpPr txBox="1"/>
          <p:nvPr/>
        </p:nvSpPr>
        <p:spPr>
          <a:xfrm>
            <a:off x="1188454" y="6165372"/>
            <a:ext cx="10627892" cy="1295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lnSpc>
                <a:spcPct val="115000"/>
              </a:lnSpc>
              <a:spcBef>
                <a:spcPts val="1800"/>
              </a:spcBef>
              <a:defRPr sz="34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 smtClean="0"/>
              <a:t>Congratula</a:t>
            </a:r>
            <a:r>
              <a:rPr lang="it-IT" dirty="0" smtClean="0"/>
              <a:t>zioni per aver scelto di far parte di</a:t>
            </a:r>
            <a:r>
              <a:rPr dirty="0" err="1" smtClean="0"/>
              <a:t>X-Polli:Nation</a:t>
            </a:r>
            <a:r>
              <a:rPr dirty="0" smtClean="0"/>
              <a:t> </a:t>
            </a:r>
            <a:r>
              <a:rPr lang="it-IT" dirty="0" smtClean="0"/>
              <a:t>e per aver fatto una</a:t>
            </a:r>
            <a:r>
              <a:rPr dirty="0" smtClean="0"/>
              <a:t> </a:t>
            </a:r>
            <a:r>
              <a:rPr lang="it-IT" dirty="0" smtClean="0"/>
              <a:t>"</a:t>
            </a:r>
            <a:r>
              <a:rPr dirty="0" err="1" smtClean="0"/>
              <a:t>Polli</a:t>
            </a:r>
            <a:r>
              <a:rPr dirty="0" smtClean="0"/>
              <a:t> Promise</a:t>
            </a:r>
            <a:r>
              <a:rPr lang="it-IT" dirty="0" smtClean="0"/>
              <a:t>"</a:t>
            </a:r>
            <a:endParaRPr dirty="0"/>
          </a:p>
        </p:txBody>
      </p:sp>
      <p:pic>
        <p:nvPicPr>
          <p:cNvPr id="42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8244" y="10071312"/>
            <a:ext cx="4562554" cy="1201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icture 16" descr="Picture 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784278" y="9762027"/>
            <a:ext cx="1659901" cy="2397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Picture 24" descr="Picture 2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151369" y="9626600"/>
            <a:ext cx="5029201" cy="251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Picture 36" descr="Picture 3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936565" y="10060080"/>
            <a:ext cx="2486675" cy="170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Picture 40" descr="Picture 40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752404" y="10082567"/>
            <a:ext cx="4562555" cy="1708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5199" y="8685026"/>
            <a:ext cx="2077182" cy="546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icture 40" descr="Picture 40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58812" y="8619563"/>
            <a:ext cx="1635528" cy="612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Picture 36" descr="Picture 3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751805" y="8694426"/>
            <a:ext cx="899503" cy="6167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" name="Group"/>
          <p:cNvGrpSpPr/>
          <p:nvPr/>
        </p:nvGrpSpPr>
        <p:grpSpPr>
          <a:xfrm>
            <a:off x="658812" y="758471"/>
            <a:ext cx="11687070" cy="3240088"/>
            <a:chOff x="0" y="0"/>
            <a:chExt cx="11687068" cy="3240087"/>
          </a:xfrm>
        </p:grpSpPr>
        <p:pic>
          <p:nvPicPr>
            <p:cNvPr id="50" name="unknown.png" descr="unknown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841573" y="0"/>
              <a:ext cx="2257426" cy="32400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" name="X-Polli Logo Condensed.png" descr="X-Polli Logo Condensed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3217535" cy="11559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" name="Picture 26" descr="Picture 26"/>
            <p:cNvPicPr>
              <a:picLocks noChangeAspect="1"/>
            </p:cNvPicPr>
            <p:nvPr/>
          </p:nvPicPr>
          <p:blipFill>
            <a:blip r:embed="rId10">
              <a:extLst/>
            </a:blip>
            <a:srcRect t="13504" b="13504"/>
            <a:stretch>
              <a:fillRect/>
            </a:stretch>
          </p:blipFill>
          <p:spPr>
            <a:xfrm>
              <a:off x="8112125" y="0"/>
              <a:ext cx="3574944" cy="11783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6" name="Picture 16" descr="Picture 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73301" y="8619564"/>
            <a:ext cx="478915" cy="691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icture 5" descr="Picture 5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993663" y="8694426"/>
            <a:ext cx="2352325" cy="546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98" y="8711786"/>
            <a:ext cx="2167181" cy="52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0078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39</Words>
  <Application>Microsoft Office PowerPoint</Application>
  <PresentationFormat>Personalizzato</PresentationFormat>
  <Paragraphs>6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9" baseType="lpstr">
      <vt:lpstr>Calibri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Odyssea</dc:creator>
  <cp:lastModifiedBy>Andrea Sforzi</cp:lastModifiedBy>
  <cp:revision>2</cp:revision>
  <dcterms:modified xsi:type="dcterms:W3CDTF">2020-08-03T13:26:24Z</dcterms:modified>
</cp:coreProperties>
</file>